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0" r:id="rId2"/>
    <p:sldId id="261" r:id="rId3"/>
    <p:sldId id="262" r:id="rId4"/>
    <p:sldId id="263" r:id="rId5"/>
    <p:sldId id="264" r:id="rId6"/>
    <p:sldId id="256" r:id="rId7"/>
    <p:sldId id="257" r:id="rId8"/>
    <p:sldId id="258" r:id="rId9"/>
    <p:sldId id="259" r:id="rId10"/>
    <p:sldId id="266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62C58-371A-4B10-A115-473D5219C3CC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BFDA55AB-507B-4BD4-9C12-09F2971D564C}">
      <dgm:prSet phldrT="[Texto]"/>
      <dgm:spPr/>
      <dgm:t>
        <a:bodyPr/>
        <a:lstStyle/>
        <a:p>
          <a:r>
            <a:rPr lang="es-MX" dirty="0" err="1"/>
            <a:t>config</a:t>
          </a:r>
          <a:endParaRPr lang="es-MX" dirty="0"/>
        </a:p>
      </dgm:t>
    </dgm:pt>
    <dgm:pt modelId="{8A1ABEF3-DC69-4296-A85F-74040EAC621D}" type="parTrans" cxnId="{2677F54F-657A-4872-887A-2A6E4B82A410}">
      <dgm:prSet/>
      <dgm:spPr/>
      <dgm:t>
        <a:bodyPr/>
        <a:lstStyle/>
        <a:p>
          <a:endParaRPr lang="es-MX"/>
        </a:p>
      </dgm:t>
    </dgm:pt>
    <dgm:pt modelId="{3B4AE398-58D8-4438-9265-820E94B67312}" type="sibTrans" cxnId="{2677F54F-657A-4872-887A-2A6E4B82A410}">
      <dgm:prSet/>
      <dgm:spPr/>
      <dgm:t>
        <a:bodyPr/>
        <a:lstStyle/>
        <a:p>
          <a:endParaRPr lang="es-MX"/>
        </a:p>
      </dgm:t>
    </dgm:pt>
    <dgm:pt modelId="{ED7EFEA6-F9B4-4DC5-BE65-378865D5C187}">
      <dgm:prSet phldrT="[Texto]"/>
      <dgm:spPr/>
      <dgm:t>
        <a:bodyPr/>
        <a:lstStyle/>
        <a:p>
          <a:r>
            <a:rPr lang="es-MX" dirty="0"/>
            <a:t>php.ini</a:t>
          </a:r>
        </a:p>
      </dgm:t>
    </dgm:pt>
    <dgm:pt modelId="{2E2D5B14-D38D-48E1-B095-874221F5045A}" type="parTrans" cxnId="{FEBDFC10-950A-4F81-BB0A-56CC412EF79F}">
      <dgm:prSet/>
      <dgm:spPr/>
      <dgm:t>
        <a:bodyPr/>
        <a:lstStyle/>
        <a:p>
          <a:endParaRPr lang="es-MX"/>
        </a:p>
      </dgm:t>
    </dgm:pt>
    <dgm:pt modelId="{533A0D57-31F6-4751-8211-138A51E24C7B}" type="sibTrans" cxnId="{FEBDFC10-950A-4F81-BB0A-56CC412EF79F}">
      <dgm:prSet/>
      <dgm:spPr/>
      <dgm:t>
        <a:bodyPr/>
        <a:lstStyle/>
        <a:p>
          <a:endParaRPr lang="es-MX"/>
        </a:p>
      </dgm:t>
    </dgm:pt>
    <dgm:pt modelId="{C88E5551-E105-4269-8049-2D11BA9C9C28}">
      <dgm:prSet phldrT="[Texto]"/>
      <dgm:spPr/>
      <dgm:t>
        <a:bodyPr/>
        <a:lstStyle/>
        <a:p>
          <a:r>
            <a:rPr lang="es-MX" dirty="0" err="1"/>
            <a:t>edit</a:t>
          </a:r>
          <a:endParaRPr lang="es-MX" dirty="0"/>
        </a:p>
      </dgm:t>
    </dgm:pt>
    <dgm:pt modelId="{0E4221D5-C1FC-40FA-8B81-B4F846862A78}" type="parTrans" cxnId="{C780A713-C753-43B5-9287-E206CD76F16F}">
      <dgm:prSet/>
      <dgm:spPr/>
      <dgm:t>
        <a:bodyPr/>
        <a:lstStyle/>
        <a:p>
          <a:endParaRPr lang="es-MX"/>
        </a:p>
      </dgm:t>
    </dgm:pt>
    <dgm:pt modelId="{BC77FEA3-48B2-4E53-BE52-05DAB80422B3}" type="sibTrans" cxnId="{C780A713-C753-43B5-9287-E206CD76F16F}">
      <dgm:prSet/>
      <dgm:spPr/>
      <dgm:t>
        <a:bodyPr/>
        <a:lstStyle/>
        <a:p>
          <a:endParaRPr lang="es-MX"/>
        </a:p>
      </dgm:t>
    </dgm:pt>
    <dgm:pt modelId="{87215323-5B0F-43BF-BE7E-36A3552AD90F}">
      <dgm:prSet phldrT="[Texto]"/>
      <dgm:spPr/>
      <dgm:t>
        <a:bodyPr/>
        <a:lstStyle/>
        <a:p>
          <a:r>
            <a:rPr lang="es-MX" dirty="0" err="1"/>
            <a:t>extension</a:t>
          </a:r>
          <a:r>
            <a:rPr lang="es-MX" dirty="0"/>
            <a:t> </a:t>
          </a:r>
          <a:r>
            <a:rPr lang="es-MX" dirty="0" err="1"/>
            <a:t>pgsql</a:t>
          </a:r>
          <a:endParaRPr lang="es-MX" dirty="0"/>
        </a:p>
      </dgm:t>
    </dgm:pt>
    <dgm:pt modelId="{E04530DA-132C-40DA-B2B4-0CA6E6060A2C}" type="parTrans" cxnId="{9830BB16-9DEF-4AF8-84BA-4C06C5805475}">
      <dgm:prSet/>
      <dgm:spPr/>
      <dgm:t>
        <a:bodyPr/>
        <a:lstStyle/>
        <a:p>
          <a:endParaRPr lang="es-MX"/>
        </a:p>
      </dgm:t>
    </dgm:pt>
    <dgm:pt modelId="{B2AB4E24-E741-4DEB-91D2-40676769C57A}" type="sibTrans" cxnId="{9830BB16-9DEF-4AF8-84BA-4C06C5805475}">
      <dgm:prSet/>
      <dgm:spPr/>
      <dgm:t>
        <a:bodyPr/>
        <a:lstStyle/>
        <a:p>
          <a:endParaRPr lang="es-MX"/>
        </a:p>
      </dgm:t>
    </dgm:pt>
    <dgm:pt modelId="{21081B6F-5E0D-4E23-9727-42BC767557FE}">
      <dgm:prSet phldrT="[Texto]"/>
      <dgm:spPr/>
      <dgm:t>
        <a:bodyPr/>
        <a:lstStyle/>
        <a:p>
          <a:r>
            <a:rPr lang="es-MX" dirty="0"/>
            <a:t>ruta</a:t>
          </a:r>
        </a:p>
      </dgm:t>
    </dgm:pt>
    <dgm:pt modelId="{85F07937-C739-4B3D-9738-9A846418FD30}" type="parTrans" cxnId="{4D0B02EB-48F4-470D-BBF7-311E8C8D10DD}">
      <dgm:prSet/>
      <dgm:spPr/>
      <dgm:t>
        <a:bodyPr/>
        <a:lstStyle/>
        <a:p>
          <a:endParaRPr lang="es-MX"/>
        </a:p>
      </dgm:t>
    </dgm:pt>
    <dgm:pt modelId="{167A7EEB-68A4-48F3-95D9-F918E0D7DCC2}" type="sibTrans" cxnId="{4D0B02EB-48F4-470D-BBF7-311E8C8D10DD}">
      <dgm:prSet/>
      <dgm:spPr/>
      <dgm:t>
        <a:bodyPr/>
        <a:lstStyle/>
        <a:p>
          <a:endParaRPr lang="es-MX"/>
        </a:p>
      </dgm:t>
    </dgm:pt>
    <dgm:pt modelId="{1C42E07D-4A5F-4360-8274-FC28E5B1FCBC}">
      <dgm:prSet phldrT="[Texto]"/>
      <dgm:spPr/>
      <dgm:t>
        <a:bodyPr/>
        <a:lstStyle/>
        <a:p>
          <a:r>
            <a:rPr lang="es-MX" dirty="0" err="1"/>
            <a:t>htdocs</a:t>
          </a:r>
          <a:endParaRPr lang="es-MX" dirty="0"/>
        </a:p>
      </dgm:t>
    </dgm:pt>
    <dgm:pt modelId="{50DA8277-8AAB-41F5-A742-873ADF3BCD51}" type="parTrans" cxnId="{9DB364F7-9FD2-4856-93CB-255D65D293C7}">
      <dgm:prSet/>
      <dgm:spPr/>
      <dgm:t>
        <a:bodyPr/>
        <a:lstStyle/>
        <a:p>
          <a:endParaRPr lang="es-MX"/>
        </a:p>
      </dgm:t>
    </dgm:pt>
    <dgm:pt modelId="{7B361208-F5B9-4C12-A507-68C64966F911}" type="sibTrans" cxnId="{9DB364F7-9FD2-4856-93CB-255D65D293C7}">
      <dgm:prSet/>
      <dgm:spPr/>
      <dgm:t>
        <a:bodyPr/>
        <a:lstStyle/>
        <a:p>
          <a:endParaRPr lang="es-MX"/>
        </a:p>
      </dgm:t>
    </dgm:pt>
    <dgm:pt modelId="{19CF5FE6-EC52-4C23-8EBA-75ADF7B771AA}" type="pres">
      <dgm:prSet presAssocID="{E4662C58-371A-4B10-A115-473D5219C3CC}" presName="Name0" presStyleCnt="0">
        <dgm:presLayoutVars>
          <dgm:dir/>
          <dgm:animLvl val="lvl"/>
          <dgm:resizeHandles val="exact"/>
        </dgm:presLayoutVars>
      </dgm:prSet>
      <dgm:spPr/>
    </dgm:pt>
    <dgm:pt modelId="{B3ADB8E8-402D-4855-BFB8-A35CDA7A2C7F}" type="pres">
      <dgm:prSet presAssocID="{BFDA55AB-507B-4BD4-9C12-09F2971D564C}" presName="compositeNode" presStyleCnt="0">
        <dgm:presLayoutVars>
          <dgm:bulletEnabled val="1"/>
        </dgm:presLayoutVars>
      </dgm:prSet>
      <dgm:spPr/>
    </dgm:pt>
    <dgm:pt modelId="{2805C6B5-5268-4699-A9A4-CB96AD07EB2A}" type="pres">
      <dgm:prSet presAssocID="{BFDA55AB-507B-4BD4-9C12-09F2971D564C}" presName="bgRect" presStyleLbl="node1" presStyleIdx="0" presStyleCnt="3"/>
      <dgm:spPr/>
    </dgm:pt>
    <dgm:pt modelId="{6C1CABBB-8461-49C2-960B-E54A88B5C9F7}" type="pres">
      <dgm:prSet presAssocID="{BFDA55AB-507B-4BD4-9C12-09F2971D564C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82939729-D7DE-4D33-BB1F-9762256C3BA5}" type="pres">
      <dgm:prSet presAssocID="{BFDA55AB-507B-4BD4-9C12-09F2971D564C}" presName="childNode" presStyleLbl="node1" presStyleIdx="0" presStyleCnt="3">
        <dgm:presLayoutVars>
          <dgm:bulletEnabled val="1"/>
        </dgm:presLayoutVars>
      </dgm:prSet>
      <dgm:spPr/>
    </dgm:pt>
    <dgm:pt modelId="{75759541-F698-4822-81E2-A8C720E9F2FD}" type="pres">
      <dgm:prSet presAssocID="{3B4AE398-58D8-4438-9265-820E94B67312}" presName="hSp" presStyleCnt="0"/>
      <dgm:spPr/>
    </dgm:pt>
    <dgm:pt modelId="{ADDD485A-A241-47A7-8EBC-C4263FFE80AD}" type="pres">
      <dgm:prSet presAssocID="{3B4AE398-58D8-4438-9265-820E94B67312}" presName="vProcSp" presStyleCnt="0"/>
      <dgm:spPr/>
    </dgm:pt>
    <dgm:pt modelId="{A0694D00-FE93-4CAD-BF19-A49B7009BA75}" type="pres">
      <dgm:prSet presAssocID="{3B4AE398-58D8-4438-9265-820E94B67312}" presName="vSp1" presStyleCnt="0"/>
      <dgm:spPr/>
    </dgm:pt>
    <dgm:pt modelId="{4D9DA8F2-A6CF-4060-8D31-60CC26E1CE65}" type="pres">
      <dgm:prSet presAssocID="{3B4AE398-58D8-4438-9265-820E94B67312}" presName="simulatedConn" presStyleLbl="solidFgAcc1" presStyleIdx="0" presStyleCnt="2"/>
      <dgm:spPr/>
    </dgm:pt>
    <dgm:pt modelId="{8627BA44-986C-47B8-A219-C2638FF78A73}" type="pres">
      <dgm:prSet presAssocID="{3B4AE398-58D8-4438-9265-820E94B67312}" presName="vSp2" presStyleCnt="0"/>
      <dgm:spPr/>
    </dgm:pt>
    <dgm:pt modelId="{25E5A495-E108-4496-8E36-0A935EB454A3}" type="pres">
      <dgm:prSet presAssocID="{3B4AE398-58D8-4438-9265-820E94B67312}" presName="sibTrans" presStyleCnt="0"/>
      <dgm:spPr/>
    </dgm:pt>
    <dgm:pt modelId="{52BE7670-EBDD-4D0C-8268-A4B2BA692683}" type="pres">
      <dgm:prSet presAssocID="{C88E5551-E105-4269-8049-2D11BA9C9C28}" presName="compositeNode" presStyleCnt="0">
        <dgm:presLayoutVars>
          <dgm:bulletEnabled val="1"/>
        </dgm:presLayoutVars>
      </dgm:prSet>
      <dgm:spPr/>
    </dgm:pt>
    <dgm:pt modelId="{41D822E6-7DBF-4A1D-883B-78A0254D6C35}" type="pres">
      <dgm:prSet presAssocID="{C88E5551-E105-4269-8049-2D11BA9C9C28}" presName="bgRect" presStyleLbl="node1" presStyleIdx="1" presStyleCnt="3"/>
      <dgm:spPr/>
    </dgm:pt>
    <dgm:pt modelId="{77DB65AC-1779-4B26-B6BE-144743CBFE4F}" type="pres">
      <dgm:prSet presAssocID="{C88E5551-E105-4269-8049-2D11BA9C9C2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9467A251-75CA-4BD0-A75F-D83166C3C5A0}" type="pres">
      <dgm:prSet presAssocID="{C88E5551-E105-4269-8049-2D11BA9C9C28}" presName="childNode" presStyleLbl="node1" presStyleIdx="1" presStyleCnt="3">
        <dgm:presLayoutVars>
          <dgm:bulletEnabled val="1"/>
        </dgm:presLayoutVars>
      </dgm:prSet>
      <dgm:spPr/>
    </dgm:pt>
    <dgm:pt modelId="{CF78E765-492C-4E5C-8999-5666B284CABF}" type="pres">
      <dgm:prSet presAssocID="{BC77FEA3-48B2-4E53-BE52-05DAB80422B3}" presName="hSp" presStyleCnt="0"/>
      <dgm:spPr/>
    </dgm:pt>
    <dgm:pt modelId="{9D33C522-151C-4A8B-8798-9B9E18629F19}" type="pres">
      <dgm:prSet presAssocID="{BC77FEA3-48B2-4E53-BE52-05DAB80422B3}" presName="vProcSp" presStyleCnt="0"/>
      <dgm:spPr/>
    </dgm:pt>
    <dgm:pt modelId="{D8252190-0CFA-4218-B1B2-8C9C3BDB0151}" type="pres">
      <dgm:prSet presAssocID="{BC77FEA3-48B2-4E53-BE52-05DAB80422B3}" presName="vSp1" presStyleCnt="0"/>
      <dgm:spPr/>
    </dgm:pt>
    <dgm:pt modelId="{E198F905-A5D9-4A95-BFE7-DE2BC344AB06}" type="pres">
      <dgm:prSet presAssocID="{BC77FEA3-48B2-4E53-BE52-05DAB80422B3}" presName="simulatedConn" presStyleLbl="solidFgAcc1" presStyleIdx="1" presStyleCnt="2"/>
      <dgm:spPr/>
    </dgm:pt>
    <dgm:pt modelId="{5EB403B2-2B31-4E6C-8120-3811D2F3086B}" type="pres">
      <dgm:prSet presAssocID="{BC77FEA3-48B2-4E53-BE52-05DAB80422B3}" presName="vSp2" presStyleCnt="0"/>
      <dgm:spPr/>
    </dgm:pt>
    <dgm:pt modelId="{F6299732-CCC5-49A0-A062-1EE9431F4609}" type="pres">
      <dgm:prSet presAssocID="{BC77FEA3-48B2-4E53-BE52-05DAB80422B3}" presName="sibTrans" presStyleCnt="0"/>
      <dgm:spPr/>
    </dgm:pt>
    <dgm:pt modelId="{39F6C47F-500F-4C81-9396-5E4F2B2CE875}" type="pres">
      <dgm:prSet presAssocID="{21081B6F-5E0D-4E23-9727-42BC767557FE}" presName="compositeNode" presStyleCnt="0">
        <dgm:presLayoutVars>
          <dgm:bulletEnabled val="1"/>
        </dgm:presLayoutVars>
      </dgm:prSet>
      <dgm:spPr/>
    </dgm:pt>
    <dgm:pt modelId="{03EC1758-2141-4995-BE3A-336DBE95DADF}" type="pres">
      <dgm:prSet presAssocID="{21081B6F-5E0D-4E23-9727-42BC767557FE}" presName="bgRect" presStyleLbl="node1" presStyleIdx="2" presStyleCnt="3" custScaleX="158034"/>
      <dgm:spPr/>
    </dgm:pt>
    <dgm:pt modelId="{14158E8B-2F76-470F-B7A1-C3BBA83220F4}" type="pres">
      <dgm:prSet presAssocID="{21081B6F-5E0D-4E23-9727-42BC767557F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64AC9CF0-47B9-477A-BF86-ECBC257952F0}" type="pres">
      <dgm:prSet presAssocID="{21081B6F-5E0D-4E23-9727-42BC767557F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A158506-C4E2-4326-9750-EEFDE13530DD}" type="presOf" srcId="{C88E5551-E105-4269-8049-2D11BA9C9C28}" destId="{41D822E6-7DBF-4A1D-883B-78A0254D6C35}" srcOrd="0" destOrd="0" presId="urn:microsoft.com/office/officeart/2005/8/layout/hProcess7"/>
    <dgm:cxn modelId="{5AC16D10-C159-4FD7-BA90-D4D297C1169A}" type="presOf" srcId="{ED7EFEA6-F9B4-4DC5-BE65-378865D5C187}" destId="{82939729-D7DE-4D33-BB1F-9762256C3BA5}" srcOrd="0" destOrd="0" presId="urn:microsoft.com/office/officeart/2005/8/layout/hProcess7"/>
    <dgm:cxn modelId="{FEBDFC10-950A-4F81-BB0A-56CC412EF79F}" srcId="{BFDA55AB-507B-4BD4-9C12-09F2971D564C}" destId="{ED7EFEA6-F9B4-4DC5-BE65-378865D5C187}" srcOrd="0" destOrd="0" parTransId="{2E2D5B14-D38D-48E1-B095-874221F5045A}" sibTransId="{533A0D57-31F6-4751-8211-138A51E24C7B}"/>
    <dgm:cxn modelId="{C780A713-C753-43B5-9287-E206CD76F16F}" srcId="{E4662C58-371A-4B10-A115-473D5219C3CC}" destId="{C88E5551-E105-4269-8049-2D11BA9C9C28}" srcOrd="1" destOrd="0" parTransId="{0E4221D5-C1FC-40FA-8B81-B4F846862A78}" sibTransId="{BC77FEA3-48B2-4E53-BE52-05DAB80422B3}"/>
    <dgm:cxn modelId="{9830BB16-9DEF-4AF8-84BA-4C06C5805475}" srcId="{C88E5551-E105-4269-8049-2D11BA9C9C28}" destId="{87215323-5B0F-43BF-BE7E-36A3552AD90F}" srcOrd="0" destOrd="0" parTransId="{E04530DA-132C-40DA-B2B4-0CA6E6060A2C}" sibTransId="{B2AB4E24-E741-4DEB-91D2-40676769C57A}"/>
    <dgm:cxn modelId="{54486F1F-A296-4B2F-ADDD-D358E1340549}" type="presOf" srcId="{BFDA55AB-507B-4BD4-9C12-09F2971D564C}" destId="{6C1CABBB-8461-49C2-960B-E54A88B5C9F7}" srcOrd="1" destOrd="0" presId="urn:microsoft.com/office/officeart/2005/8/layout/hProcess7"/>
    <dgm:cxn modelId="{C5B1BA3C-4A9C-40A9-8FE6-22DC546F5572}" type="presOf" srcId="{C88E5551-E105-4269-8049-2D11BA9C9C28}" destId="{77DB65AC-1779-4B26-B6BE-144743CBFE4F}" srcOrd="1" destOrd="0" presId="urn:microsoft.com/office/officeart/2005/8/layout/hProcess7"/>
    <dgm:cxn modelId="{2677F54F-657A-4872-887A-2A6E4B82A410}" srcId="{E4662C58-371A-4B10-A115-473D5219C3CC}" destId="{BFDA55AB-507B-4BD4-9C12-09F2971D564C}" srcOrd="0" destOrd="0" parTransId="{8A1ABEF3-DC69-4296-A85F-74040EAC621D}" sibTransId="{3B4AE398-58D8-4438-9265-820E94B67312}"/>
    <dgm:cxn modelId="{A59A7C53-4C8F-4CF2-B9CD-4262DCF1D68F}" type="presOf" srcId="{21081B6F-5E0D-4E23-9727-42BC767557FE}" destId="{03EC1758-2141-4995-BE3A-336DBE95DADF}" srcOrd="0" destOrd="0" presId="urn:microsoft.com/office/officeart/2005/8/layout/hProcess7"/>
    <dgm:cxn modelId="{17E77179-C63E-47C3-8C03-91D70C70B143}" type="presOf" srcId="{21081B6F-5E0D-4E23-9727-42BC767557FE}" destId="{14158E8B-2F76-470F-B7A1-C3BBA83220F4}" srcOrd="1" destOrd="0" presId="urn:microsoft.com/office/officeart/2005/8/layout/hProcess7"/>
    <dgm:cxn modelId="{83F82B7D-B17E-4A14-9E22-EDD55859C3E3}" type="presOf" srcId="{87215323-5B0F-43BF-BE7E-36A3552AD90F}" destId="{9467A251-75CA-4BD0-A75F-D83166C3C5A0}" srcOrd="0" destOrd="0" presId="urn:microsoft.com/office/officeart/2005/8/layout/hProcess7"/>
    <dgm:cxn modelId="{5CCDAF97-6736-437E-A9AA-BD18B68F9A7A}" type="presOf" srcId="{E4662C58-371A-4B10-A115-473D5219C3CC}" destId="{19CF5FE6-EC52-4C23-8EBA-75ADF7B771AA}" srcOrd="0" destOrd="0" presId="urn:microsoft.com/office/officeart/2005/8/layout/hProcess7"/>
    <dgm:cxn modelId="{F4D5D0E0-3007-4CC0-ABBB-F47038EDE590}" type="presOf" srcId="{BFDA55AB-507B-4BD4-9C12-09F2971D564C}" destId="{2805C6B5-5268-4699-A9A4-CB96AD07EB2A}" srcOrd="0" destOrd="0" presId="urn:microsoft.com/office/officeart/2005/8/layout/hProcess7"/>
    <dgm:cxn modelId="{4D0B02EB-48F4-470D-BBF7-311E8C8D10DD}" srcId="{E4662C58-371A-4B10-A115-473D5219C3CC}" destId="{21081B6F-5E0D-4E23-9727-42BC767557FE}" srcOrd="2" destOrd="0" parTransId="{85F07937-C739-4B3D-9738-9A846418FD30}" sibTransId="{167A7EEB-68A4-48F3-95D9-F918E0D7DCC2}"/>
    <dgm:cxn modelId="{9DB364F7-9FD2-4856-93CB-255D65D293C7}" srcId="{21081B6F-5E0D-4E23-9727-42BC767557FE}" destId="{1C42E07D-4A5F-4360-8274-FC28E5B1FCBC}" srcOrd="0" destOrd="0" parTransId="{50DA8277-8AAB-41F5-A742-873ADF3BCD51}" sibTransId="{7B361208-F5B9-4C12-A507-68C64966F911}"/>
    <dgm:cxn modelId="{651D11F8-6636-48EC-BC68-0C49ECCF224C}" type="presOf" srcId="{1C42E07D-4A5F-4360-8274-FC28E5B1FCBC}" destId="{64AC9CF0-47B9-477A-BF86-ECBC257952F0}" srcOrd="0" destOrd="0" presId="urn:microsoft.com/office/officeart/2005/8/layout/hProcess7"/>
    <dgm:cxn modelId="{8D8E5219-0A65-4A46-B56C-FE241EFF5A8A}" type="presParOf" srcId="{19CF5FE6-EC52-4C23-8EBA-75ADF7B771AA}" destId="{B3ADB8E8-402D-4855-BFB8-A35CDA7A2C7F}" srcOrd="0" destOrd="0" presId="urn:microsoft.com/office/officeart/2005/8/layout/hProcess7"/>
    <dgm:cxn modelId="{EC66592B-E98B-48A6-AE75-FB6A6CC2B931}" type="presParOf" srcId="{B3ADB8E8-402D-4855-BFB8-A35CDA7A2C7F}" destId="{2805C6B5-5268-4699-A9A4-CB96AD07EB2A}" srcOrd="0" destOrd="0" presId="urn:microsoft.com/office/officeart/2005/8/layout/hProcess7"/>
    <dgm:cxn modelId="{A1173BC3-61F5-4DA2-B4D6-25DD065B78A6}" type="presParOf" srcId="{B3ADB8E8-402D-4855-BFB8-A35CDA7A2C7F}" destId="{6C1CABBB-8461-49C2-960B-E54A88B5C9F7}" srcOrd="1" destOrd="0" presId="urn:microsoft.com/office/officeart/2005/8/layout/hProcess7"/>
    <dgm:cxn modelId="{60C7B97D-1267-4063-ACA7-A22C9FE5CCF7}" type="presParOf" srcId="{B3ADB8E8-402D-4855-BFB8-A35CDA7A2C7F}" destId="{82939729-D7DE-4D33-BB1F-9762256C3BA5}" srcOrd="2" destOrd="0" presId="urn:microsoft.com/office/officeart/2005/8/layout/hProcess7"/>
    <dgm:cxn modelId="{DA87C5A0-31FA-48CC-92F4-E348BA59FA48}" type="presParOf" srcId="{19CF5FE6-EC52-4C23-8EBA-75ADF7B771AA}" destId="{75759541-F698-4822-81E2-A8C720E9F2FD}" srcOrd="1" destOrd="0" presId="urn:microsoft.com/office/officeart/2005/8/layout/hProcess7"/>
    <dgm:cxn modelId="{4A61A810-365E-4509-B8D9-7A7511ED1581}" type="presParOf" srcId="{19CF5FE6-EC52-4C23-8EBA-75ADF7B771AA}" destId="{ADDD485A-A241-47A7-8EBC-C4263FFE80AD}" srcOrd="2" destOrd="0" presId="urn:microsoft.com/office/officeart/2005/8/layout/hProcess7"/>
    <dgm:cxn modelId="{5AA95560-44D6-4705-84DD-6A77F5E96047}" type="presParOf" srcId="{ADDD485A-A241-47A7-8EBC-C4263FFE80AD}" destId="{A0694D00-FE93-4CAD-BF19-A49B7009BA75}" srcOrd="0" destOrd="0" presId="urn:microsoft.com/office/officeart/2005/8/layout/hProcess7"/>
    <dgm:cxn modelId="{388697D9-F3E2-4C48-B1AA-77E51F2A2632}" type="presParOf" srcId="{ADDD485A-A241-47A7-8EBC-C4263FFE80AD}" destId="{4D9DA8F2-A6CF-4060-8D31-60CC26E1CE65}" srcOrd="1" destOrd="0" presId="urn:microsoft.com/office/officeart/2005/8/layout/hProcess7"/>
    <dgm:cxn modelId="{7437A8A1-08A0-47DB-9D8B-B50DA6BE7E12}" type="presParOf" srcId="{ADDD485A-A241-47A7-8EBC-C4263FFE80AD}" destId="{8627BA44-986C-47B8-A219-C2638FF78A73}" srcOrd="2" destOrd="0" presId="urn:microsoft.com/office/officeart/2005/8/layout/hProcess7"/>
    <dgm:cxn modelId="{BCD25995-6E0A-4DB0-AA05-9FD5F4960D27}" type="presParOf" srcId="{19CF5FE6-EC52-4C23-8EBA-75ADF7B771AA}" destId="{25E5A495-E108-4496-8E36-0A935EB454A3}" srcOrd="3" destOrd="0" presId="urn:microsoft.com/office/officeart/2005/8/layout/hProcess7"/>
    <dgm:cxn modelId="{2FBF4E87-9BAD-4F46-A11B-2CEB90431358}" type="presParOf" srcId="{19CF5FE6-EC52-4C23-8EBA-75ADF7B771AA}" destId="{52BE7670-EBDD-4D0C-8268-A4B2BA692683}" srcOrd="4" destOrd="0" presId="urn:microsoft.com/office/officeart/2005/8/layout/hProcess7"/>
    <dgm:cxn modelId="{EA92CEA1-362C-49A4-B8AD-8BE8177605AF}" type="presParOf" srcId="{52BE7670-EBDD-4D0C-8268-A4B2BA692683}" destId="{41D822E6-7DBF-4A1D-883B-78A0254D6C35}" srcOrd="0" destOrd="0" presId="urn:microsoft.com/office/officeart/2005/8/layout/hProcess7"/>
    <dgm:cxn modelId="{F6133DAF-716B-4045-B291-863E202E7C5E}" type="presParOf" srcId="{52BE7670-EBDD-4D0C-8268-A4B2BA692683}" destId="{77DB65AC-1779-4B26-B6BE-144743CBFE4F}" srcOrd="1" destOrd="0" presId="urn:microsoft.com/office/officeart/2005/8/layout/hProcess7"/>
    <dgm:cxn modelId="{0A653272-DD9B-4050-85CC-85342889F516}" type="presParOf" srcId="{52BE7670-EBDD-4D0C-8268-A4B2BA692683}" destId="{9467A251-75CA-4BD0-A75F-D83166C3C5A0}" srcOrd="2" destOrd="0" presId="urn:microsoft.com/office/officeart/2005/8/layout/hProcess7"/>
    <dgm:cxn modelId="{9B95E29C-6D28-4E74-98A0-EFEB6953FB8A}" type="presParOf" srcId="{19CF5FE6-EC52-4C23-8EBA-75ADF7B771AA}" destId="{CF78E765-492C-4E5C-8999-5666B284CABF}" srcOrd="5" destOrd="0" presId="urn:microsoft.com/office/officeart/2005/8/layout/hProcess7"/>
    <dgm:cxn modelId="{0BEF14D1-44D8-4FFF-8EEB-DA0F98EF5E48}" type="presParOf" srcId="{19CF5FE6-EC52-4C23-8EBA-75ADF7B771AA}" destId="{9D33C522-151C-4A8B-8798-9B9E18629F19}" srcOrd="6" destOrd="0" presId="urn:microsoft.com/office/officeart/2005/8/layout/hProcess7"/>
    <dgm:cxn modelId="{0FA4E787-0F9A-4306-B1F7-817D2CC85803}" type="presParOf" srcId="{9D33C522-151C-4A8B-8798-9B9E18629F19}" destId="{D8252190-0CFA-4218-B1B2-8C9C3BDB0151}" srcOrd="0" destOrd="0" presId="urn:microsoft.com/office/officeart/2005/8/layout/hProcess7"/>
    <dgm:cxn modelId="{34DA2ABF-8C14-44D6-8DF1-D9481A89778E}" type="presParOf" srcId="{9D33C522-151C-4A8B-8798-9B9E18629F19}" destId="{E198F905-A5D9-4A95-BFE7-DE2BC344AB06}" srcOrd="1" destOrd="0" presId="urn:microsoft.com/office/officeart/2005/8/layout/hProcess7"/>
    <dgm:cxn modelId="{93142E00-77D6-4057-A80F-E2639E74E3ED}" type="presParOf" srcId="{9D33C522-151C-4A8B-8798-9B9E18629F19}" destId="{5EB403B2-2B31-4E6C-8120-3811D2F3086B}" srcOrd="2" destOrd="0" presId="urn:microsoft.com/office/officeart/2005/8/layout/hProcess7"/>
    <dgm:cxn modelId="{1AC87D31-D021-49C1-9100-9CE977A17C23}" type="presParOf" srcId="{19CF5FE6-EC52-4C23-8EBA-75ADF7B771AA}" destId="{F6299732-CCC5-49A0-A062-1EE9431F4609}" srcOrd="7" destOrd="0" presId="urn:microsoft.com/office/officeart/2005/8/layout/hProcess7"/>
    <dgm:cxn modelId="{07BC96C8-6CBF-4DD7-8BF5-22C697256045}" type="presParOf" srcId="{19CF5FE6-EC52-4C23-8EBA-75ADF7B771AA}" destId="{39F6C47F-500F-4C81-9396-5E4F2B2CE875}" srcOrd="8" destOrd="0" presId="urn:microsoft.com/office/officeart/2005/8/layout/hProcess7"/>
    <dgm:cxn modelId="{FB7C3C5B-41C0-4A8C-9245-3EE73665E31F}" type="presParOf" srcId="{39F6C47F-500F-4C81-9396-5E4F2B2CE875}" destId="{03EC1758-2141-4995-BE3A-336DBE95DADF}" srcOrd="0" destOrd="0" presId="urn:microsoft.com/office/officeart/2005/8/layout/hProcess7"/>
    <dgm:cxn modelId="{E22EB570-1C58-44E6-8556-97215C849F85}" type="presParOf" srcId="{39F6C47F-500F-4C81-9396-5E4F2B2CE875}" destId="{14158E8B-2F76-470F-B7A1-C3BBA83220F4}" srcOrd="1" destOrd="0" presId="urn:microsoft.com/office/officeart/2005/8/layout/hProcess7"/>
    <dgm:cxn modelId="{A0AE2C28-E03E-4083-BF5A-2EC82C665FDA}" type="presParOf" srcId="{39F6C47F-500F-4C81-9396-5E4F2B2CE875}" destId="{64AC9CF0-47B9-477A-BF86-ECBC257952F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5C6B5-5268-4699-A9A4-CB96AD07EB2A}">
      <dsp:nvSpPr>
        <dsp:cNvPr id="0" name=""/>
        <dsp:cNvSpPr/>
      </dsp:nvSpPr>
      <dsp:spPr>
        <a:xfrm>
          <a:off x="336" y="1451131"/>
          <a:ext cx="2372448" cy="28469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1200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config</a:t>
          </a:r>
          <a:endParaRPr lang="es-MX" sz="2700" kern="1200" dirty="0"/>
        </a:p>
      </dsp:txBody>
      <dsp:txXfrm rot="16200000">
        <a:off x="-929662" y="2381130"/>
        <a:ext cx="2334489" cy="474489"/>
      </dsp:txXfrm>
    </dsp:sp>
    <dsp:sp modelId="{82939729-D7DE-4D33-BB1F-9762256C3BA5}">
      <dsp:nvSpPr>
        <dsp:cNvPr id="0" name=""/>
        <dsp:cNvSpPr/>
      </dsp:nvSpPr>
      <dsp:spPr>
        <a:xfrm>
          <a:off x="474826" y="1451131"/>
          <a:ext cx="1767473" cy="28469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php.ini</a:t>
          </a:r>
        </a:p>
      </dsp:txBody>
      <dsp:txXfrm>
        <a:off x="474826" y="1451131"/>
        <a:ext cx="1767473" cy="2846937"/>
      </dsp:txXfrm>
    </dsp:sp>
    <dsp:sp modelId="{41D822E6-7DBF-4A1D-883B-78A0254D6C35}">
      <dsp:nvSpPr>
        <dsp:cNvPr id="0" name=""/>
        <dsp:cNvSpPr/>
      </dsp:nvSpPr>
      <dsp:spPr>
        <a:xfrm>
          <a:off x="2455820" y="1451131"/>
          <a:ext cx="2372448" cy="28469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1200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edit</a:t>
          </a:r>
          <a:endParaRPr lang="es-MX" sz="2700" kern="1200" dirty="0"/>
        </a:p>
      </dsp:txBody>
      <dsp:txXfrm rot="16200000">
        <a:off x="1525820" y="2381130"/>
        <a:ext cx="2334489" cy="474489"/>
      </dsp:txXfrm>
    </dsp:sp>
    <dsp:sp modelId="{4D9DA8F2-A6CF-4060-8D31-60CC26E1CE65}">
      <dsp:nvSpPr>
        <dsp:cNvPr id="0" name=""/>
        <dsp:cNvSpPr/>
      </dsp:nvSpPr>
      <dsp:spPr>
        <a:xfrm rot="5400000">
          <a:off x="2258509" y="3713558"/>
          <a:ext cx="418347" cy="3558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7A251-75CA-4BD0-A75F-D83166C3C5A0}">
      <dsp:nvSpPr>
        <dsp:cNvPr id="0" name=""/>
        <dsp:cNvSpPr/>
      </dsp:nvSpPr>
      <dsp:spPr>
        <a:xfrm>
          <a:off x="2930310" y="1451131"/>
          <a:ext cx="1767473" cy="28469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 err="1"/>
            <a:t>extension</a:t>
          </a:r>
          <a:r>
            <a:rPr lang="es-MX" sz="3000" kern="1200" dirty="0"/>
            <a:t> </a:t>
          </a:r>
          <a:r>
            <a:rPr lang="es-MX" sz="3000" kern="1200" dirty="0" err="1"/>
            <a:t>pgsql</a:t>
          </a:r>
          <a:endParaRPr lang="es-MX" sz="3000" kern="1200" dirty="0"/>
        </a:p>
      </dsp:txBody>
      <dsp:txXfrm>
        <a:off x="2930310" y="1451131"/>
        <a:ext cx="1767473" cy="2846937"/>
      </dsp:txXfrm>
    </dsp:sp>
    <dsp:sp modelId="{03EC1758-2141-4995-BE3A-336DBE95DADF}">
      <dsp:nvSpPr>
        <dsp:cNvPr id="0" name=""/>
        <dsp:cNvSpPr/>
      </dsp:nvSpPr>
      <dsp:spPr>
        <a:xfrm>
          <a:off x="4911304" y="1451131"/>
          <a:ext cx="3749274" cy="28469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1200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ruta</a:t>
          </a:r>
        </a:p>
      </dsp:txBody>
      <dsp:txXfrm rot="16200000">
        <a:off x="4118987" y="2243448"/>
        <a:ext cx="2334489" cy="749854"/>
      </dsp:txXfrm>
    </dsp:sp>
    <dsp:sp modelId="{E198F905-A5D9-4A95-BFE7-DE2BC344AB06}">
      <dsp:nvSpPr>
        <dsp:cNvPr id="0" name=""/>
        <dsp:cNvSpPr/>
      </dsp:nvSpPr>
      <dsp:spPr>
        <a:xfrm rot="5400000">
          <a:off x="4713992" y="3713558"/>
          <a:ext cx="418347" cy="3558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C9CF0-47B9-477A-BF86-ECBC257952F0}">
      <dsp:nvSpPr>
        <dsp:cNvPr id="0" name=""/>
        <dsp:cNvSpPr/>
      </dsp:nvSpPr>
      <dsp:spPr>
        <a:xfrm>
          <a:off x="5561339" y="1451131"/>
          <a:ext cx="2793209" cy="28469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 err="1"/>
            <a:t>htdocs</a:t>
          </a:r>
          <a:endParaRPr lang="es-MX" sz="3000" kern="1200" dirty="0"/>
        </a:p>
      </dsp:txBody>
      <dsp:txXfrm>
        <a:off x="5561339" y="1451131"/>
        <a:ext cx="2793209" cy="284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376841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24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078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166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908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93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32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64333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77600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952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79772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88549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26156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3719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477824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72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75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85EDB17-9A55-46F3-BF5B-8E906332100B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FC4784D-591D-4062-BF62-62AF654A5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081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jpe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diagramLayout" Target="../diagrams/layout1.xml" /><Relationship Id="rId7" Type="http://schemas.openxmlformats.org/officeDocument/2006/relationships/image" Target="../media/image15.png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Relationship Id="rId9" Type="http://schemas.openxmlformats.org/officeDocument/2006/relationships/image" Target="../media/image17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AF670-FD80-48DF-9290-9D8D221B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Database</a:t>
            </a:r>
            <a:r>
              <a:rPr lang="es-MX" dirty="0"/>
              <a:t> Project: office sales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813B6-3CCE-4B47-A524-9268D836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Integrants</a:t>
            </a:r>
            <a:r>
              <a:rPr lang="es-MX" dirty="0"/>
              <a:t>: </a:t>
            </a:r>
          </a:p>
          <a:p>
            <a:pPr marL="0" indent="0">
              <a:buNone/>
            </a:pPr>
            <a:r>
              <a:rPr lang="es-MX" dirty="0"/>
              <a:t>Gaytán Medina Gabriela</a:t>
            </a:r>
          </a:p>
          <a:p>
            <a:pPr marL="0" indent="0">
              <a:buNone/>
            </a:pPr>
            <a:r>
              <a:rPr lang="es-MX" dirty="0"/>
              <a:t>Hernández Francisco Omar</a:t>
            </a:r>
          </a:p>
          <a:p>
            <a:pPr marL="0" indent="0">
              <a:buNone/>
            </a:pPr>
            <a:r>
              <a:rPr lang="es-MX" dirty="0"/>
              <a:t>Rivera Arellanes Josué David</a:t>
            </a:r>
          </a:p>
          <a:p>
            <a:pPr marL="0" indent="0">
              <a:buNone/>
            </a:pPr>
            <a:r>
              <a:rPr lang="es-MX" dirty="0"/>
              <a:t>Zarco Manzanares Daniel Alberto</a:t>
            </a:r>
          </a:p>
        </p:txBody>
      </p:sp>
      <p:pic>
        <p:nvPicPr>
          <p:cNvPr id="1026" name="Picture 2" descr="Universidad Nacional Autónoma de México - Wikipedia, la ...">
            <a:extLst>
              <a:ext uri="{FF2B5EF4-FFF2-40B4-BE49-F238E27FC236}">
                <a16:creationId xmlns:a16="http://schemas.microsoft.com/office/drawing/2014/main" id="{C7015625-1447-4FEC-857E-2AC57B72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56" y="609600"/>
            <a:ext cx="2521088" cy="28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28DD2A-2553-447A-A43D-BB1B3663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56" y="3864225"/>
            <a:ext cx="2286138" cy="22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ultad de Ingeniería / Imagen Institucional">
            <a:extLst>
              <a:ext uri="{FF2B5EF4-FFF2-40B4-BE49-F238E27FC236}">
                <a16:creationId xmlns:a16="http://schemas.microsoft.com/office/drawing/2014/main" id="{352C98E7-1A80-47E0-BFD9-41ABB376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302426"/>
            <a:ext cx="19621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1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110C4-31F8-4C2F-9FD7-EDF864E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4499"/>
            <a:ext cx="9905998" cy="1905000"/>
          </a:xfrm>
        </p:spPr>
        <p:txBody>
          <a:bodyPr/>
          <a:lstStyle/>
          <a:p>
            <a:r>
              <a:rPr lang="es-MX" dirty="0"/>
              <a:t>CONECTION AND WEB DESIGN</a:t>
            </a:r>
          </a:p>
        </p:txBody>
      </p:sp>
    </p:spTree>
    <p:extLst>
      <p:ext uri="{BB962C8B-B14F-4D97-AF65-F5344CB8AC3E}">
        <p14:creationId xmlns:p14="http://schemas.microsoft.com/office/powerpoint/2010/main" val="302110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831BB2-58AF-4775-8C70-F9A1E7F6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67" y="1329205"/>
            <a:ext cx="3672586" cy="2168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DC5D16-3CF7-4EEF-9575-9904798C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53" y="1034049"/>
            <a:ext cx="3672586" cy="20566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7CBB8C-6701-475B-86F7-FAA3B436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42" y="4261438"/>
            <a:ext cx="3556835" cy="19206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725068-EE75-42EE-8E1F-0F27D5E4D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418" y="4018948"/>
            <a:ext cx="1993521" cy="20566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48396E-46CC-401C-99C9-856118CF6073}"/>
              </a:ext>
            </a:extLst>
          </p:cNvPr>
          <p:cNvSpPr txBox="1"/>
          <p:nvPr/>
        </p:nvSpPr>
        <p:spPr>
          <a:xfrm>
            <a:off x="1949867" y="778433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Code</a:t>
            </a:r>
            <a:r>
              <a:rPr lang="es-MX" dirty="0"/>
              <a:t> editor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071C8D-247D-4D18-A0DA-FA0D5C514A91}"/>
              </a:ext>
            </a:extLst>
          </p:cNvPr>
          <p:cNvSpPr txBox="1"/>
          <p:nvPr/>
        </p:nvSpPr>
        <p:spPr>
          <a:xfrm>
            <a:off x="7042112" y="569103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Web server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65EEE4-60BA-4ECA-B60E-C8A72B2A5646}"/>
              </a:ext>
            </a:extLst>
          </p:cNvPr>
          <p:cNvSpPr txBox="1"/>
          <p:nvPr/>
        </p:nvSpPr>
        <p:spPr>
          <a:xfrm>
            <a:off x="1684227" y="3710666"/>
            <a:ext cx="299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Programming</a:t>
            </a:r>
            <a:r>
              <a:rPr lang="es-MX" dirty="0"/>
              <a:t> </a:t>
            </a:r>
            <a:r>
              <a:rPr lang="es-MX" dirty="0" err="1"/>
              <a:t>Language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06B037-DFB1-44C2-A62D-0AB8F021175F}"/>
              </a:ext>
            </a:extLst>
          </p:cNvPr>
          <p:cNvSpPr txBox="1"/>
          <p:nvPr/>
        </p:nvSpPr>
        <p:spPr>
          <a:xfrm>
            <a:off x="6790484" y="3184670"/>
            <a:ext cx="3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management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275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69870-4E8C-4822-98D7-E4F304A9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XAMPP </a:t>
            </a:r>
            <a:r>
              <a:rPr lang="es-MX" dirty="0" err="1"/>
              <a:t>Configuration</a:t>
            </a:r>
            <a:endParaRPr lang="es-MX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F020229-4138-453E-98B1-E07150799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188010"/>
              </p:ext>
            </p:extLst>
          </p:nvPr>
        </p:nvGraphicFramePr>
        <p:xfrm>
          <a:off x="1497496" y="874644"/>
          <a:ext cx="8660916" cy="574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FCC4371-987C-46CA-88E7-35310E5BEB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311" t="13204" r="52378" b="65308"/>
          <a:stretch/>
        </p:blipFill>
        <p:spPr>
          <a:xfrm>
            <a:off x="1922367" y="2805027"/>
            <a:ext cx="1873550" cy="13884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16E2A7-D955-4212-ACE6-49DDDC0375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97" t="53851" r="58131" b="29450"/>
          <a:stretch/>
        </p:blipFill>
        <p:spPr>
          <a:xfrm>
            <a:off x="4622306" y="3341900"/>
            <a:ext cx="1740023" cy="11452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E4E584-8082-405B-96A4-4857C8A0DB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579" t="29751" r="41793" b="56188"/>
          <a:stretch/>
        </p:blipFill>
        <p:spPr>
          <a:xfrm>
            <a:off x="7188718" y="3341900"/>
            <a:ext cx="2713608" cy="14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4B54F-94BB-4B88-81A8-AD842462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3931"/>
            <a:ext cx="9905998" cy="1905000"/>
          </a:xfrm>
        </p:spPr>
        <p:txBody>
          <a:bodyPr/>
          <a:lstStyle/>
          <a:p>
            <a:pPr algn="ctr"/>
            <a:r>
              <a:rPr lang="es-MX" dirty="0" err="1"/>
              <a:t>Implementation</a:t>
            </a:r>
            <a:r>
              <a:rPr lang="es-MX" dirty="0"/>
              <a:t>: </a:t>
            </a:r>
            <a:r>
              <a:rPr lang="es-MX" dirty="0" err="1"/>
              <a:t>Connection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database</a:t>
            </a:r>
            <a:r>
              <a:rPr lang="es-MX" dirty="0"/>
              <a:t> and </a:t>
            </a:r>
            <a:r>
              <a:rPr lang="es-MX" dirty="0" err="1"/>
              <a:t>the</a:t>
            </a:r>
            <a:r>
              <a:rPr lang="es-MX" dirty="0"/>
              <a:t> web page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27BC91-14C5-42BD-97AD-E28DD872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31456" r="54053" b="58835"/>
          <a:stretch/>
        </p:blipFill>
        <p:spPr>
          <a:xfrm>
            <a:off x="838199" y="1642970"/>
            <a:ext cx="5362113" cy="66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4D96A8-2B57-499D-8439-8CFA95A7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50" r="56020" b="61942"/>
          <a:stretch/>
        </p:blipFill>
        <p:spPr>
          <a:xfrm>
            <a:off x="3519256" y="2763175"/>
            <a:ext cx="5362113" cy="66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83AC21-B46E-4C9E-AB86-AB373CE0B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" t="22783" r="63519" b="46796"/>
          <a:stretch/>
        </p:blipFill>
        <p:spPr>
          <a:xfrm>
            <a:off x="6200312" y="3719144"/>
            <a:ext cx="4252404" cy="2086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EAD898F6-0D32-4D9C-999E-45A9180331E4}"/>
              </a:ext>
            </a:extLst>
          </p:cNvPr>
          <p:cNvSpPr/>
          <p:nvPr/>
        </p:nvSpPr>
        <p:spPr>
          <a:xfrm rot="5400000">
            <a:off x="1819922" y="2356513"/>
            <a:ext cx="878890" cy="107248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BFE57D11-DFA2-4FFD-82CE-ED587860DE0C}"/>
              </a:ext>
            </a:extLst>
          </p:cNvPr>
          <p:cNvSpPr/>
          <p:nvPr/>
        </p:nvSpPr>
        <p:spPr>
          <a:xfrm rot="5400000">
            <a:off x="4671135" y="3786582"/>
            <a:ext cx="878890" cy="107248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871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2124E-C4E4-4254-83A4-B46DCCB9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pPr algn="ctr"/>
            <a:r>
              <a:rPr lang="es-MX" dirty="0" err="1"/>
              <a:t>Result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BEBF4-B10F-468B-9AD5-11C3B7AB2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 b="5049"/>
          <a:stretch/>
        </p:blipFill>
        <p:spPr>
          <a:xfrm>
            <a:off x="1510748" y="1590260"/>
            <a:ext cx="8634528" cy="44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F7507-C777-4210-BD9D-AC3B5237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MX" dirty="0" err="1"/>
              <a:t>Result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9D3E94-2AA2-4E65-9F1D-F0C6DD38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" b="6309"/>
          <a:stretch/>
        </p:blipFill>
        <p:spPr>
          <a:xfrm>
            <a:off x="1147969" y="1219201"/>
            <a:ext cx="9896061" cy="49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AD660-FE13-428F-BB80-903F36FE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Structure’s</a:t>
            </a:r>
            <a:r>
              <a:rPr lang="es-MX" dirty="0"/>
              <a:t>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B03CA-EC73-4507-8DCA-3B4746529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729300" cy="32964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diagram show database’s structure </a:t>
            </a:r>
            <a:r>
              <a:rPr lang="en-US" dirty="0" err="1"/>
              <a:t>wich</a:t>
            </a:r>
            <a:r>
              <a:rPr lang="en-US" dirty="0"/>
              <a:t> we team implemented alongside Project.</a:t>
            </a:r>
          </a:p>
          <a:p>
            <a:pPr marL="0" indent="0">
              <a:buNone/>
            </a:pPr>
            <a:r>
              <a:rPr lang="en-US" dirty="0"/>
              <a:t>In a single computer we have a client-server’s derivation form cause through computer </a:t>
            </a:r>
            <a:r>
              <a:rPr lang="en-US" dirty="0" err="1"/>
              <a:t>databse</a:t>
            </a:r>
            <a:r>
              <a:rPr lang="en-US" dirty="0"/>
              <a:t> and web have interaction between them.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Content Placeholder 9" descr="A picture containing room, computer&#10;&#10;Description automatically generated">
            <a:extLst>
              <a:ext uri="{FF2B5EF4-FFF2-40B4-BE49-F238E27FC236}">
                <a16:creationId xmlns:a16="http://schemas.microsoft.com/office/drawing/2014/main" id="{406BC234-0B00-429B-AC52-479935160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7" y="2104206"/>
            <a:ext cx="4055163" cy="40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90B10-4D17-4EA1-9905-7A2EE928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961" y="442290"/>
            <a:ext cx="9905998" cy="1905000"/>
          </a:xfrm>
        </p:spPr>
        <p:txBody>
          <a:bodyPr/>
          <a:lstStyle/>
          <a:p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37BB48-5FFC-496C-8002-1DB0354E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85189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diagram shows database’s relation model on single computer structure which we have implemented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EFC887-8DB7-468C-8465-BCFF9D28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61" y="3130575"/>
            <a:ext cx="8585198" cy="29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2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39AE7-04AA-43B7-8017-190559A1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stock while sale’s insertion is running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0E1BA5-BB10-4EAF-95DB-FAF8DC3A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83" y="2514600"/>
            <a:ext cx="5683457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While sale’s insertion is running, inside of execute trigger at moment to check product’s stock and depending of their value, execute some of three options:</a:t>
            </a:r>
          </a:p>
          <a:p>
            <a:pPr marL="0" indent="0">
              <a:buNone/>
            </a:pPr>
            <a:r>
              <a:rPr lang="en-US" dirty="0"/>
              <a:t>Stock is les tan three</a:t>
            </a:r>
          </a:p>
          <a:p>
            <a:pPr marL="0" indent="0">
              <a:buNone/>
            </a:pPr>
            <a:r>
              <a:rPr lang="en-US" dirty="0"/>
              <a:t>Stock is greater tan three</a:t>
            </a:r>
          </a:p>
          <a:p>
            <a:pPr marL="0" indent="0">
              <a:buNone/>
            </a:pPr>
            <a:r>
              <a:rPr lang="en-US" dirty="0"/>
              <a:t>Stock is equal to zero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16B2F1F-BD39-4F12-A97B-DBC14EC6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41" y="2250172"/>
            <a:ext cx="5181600" cy="3653055"/>
          </a:xfrm>
          <a:prstGeom prst="rect">
            <a:avLst/>
          </a:prstGeom>
          <a:ln w="57150"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1148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B9CC2-51BF-4B49-968F-9C846C85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Bill’s information by every sale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339D88-0285-4344-9AD1-38A2723D0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37752" cy="3336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Database have a function which generates a bill’s sample by any sale </a:t>
            </a:r>
            <a:r>
              <a:rPr lang="en-US" dirty="0" err="1"/>
              <a:t>reciving</a:t>
            </a:r>
            <a:r>
              <a:rPr lang="en-US" dirty="0"/>
              <a:t> </a:t>
            </a:r>
            <a:r>
              <a:rPr lang="en-US" dirty="0" err="1"/>
              <a:t>idsale</a:t>
            </a:r>
            <a:r>
              <a:rPr lang="en-US" dirty="0"/>
              <a:t> as parameter.</a:t>
            </a:r>
          </a:p>
          <a:p>
            <a:pPr marL="0" indent="0">
              <a:buNone/>
            </a:pPr>
            <a:r>
              <a:rPr lang="en-US" dirty="0"/>
              <a:t>Bill’s information contain name, </a:t>
            </a:r>
            <a:r>
              <a:rPr lang="en-US" dirty="0" err="1"/>
              <a:t>rfc</a:t>
            </a:r>
            <a:r>
              <a:rPr lang="en-US" dirty="0"/>
              <a:t>, date, direction and sale’s record.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00CBDEB-8A22-47AC-B58E-198DF3E9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50180"/>
            <a:ext cx="5181600" cy="365305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8812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C6A2A-59C3-425D-8730-4785814AC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722" y="1086677"/>
            <a:ext cx="9144000" cy="939041"/>
          </a:xfrm>
        </p:spPr>
        <p:txBody>
          <a:bodyPr/>
          <a:lstStyle/>
          <a:p>
            <a:r>
              <a:rPr lang="es-MX" dirty="0" err="1"/>
              <a:t>Sell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Date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4F9164-9DF1-4C15-B1D5-884D8C85C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722" y="2475602"/>
            <a:ext cx="9144000" cy="2692745"/>
          </a:xfrm>
        </p:spPr>
        <p:txBody>
          <a:bodyPr>
            <a:normAutofit/>
          </a:bodyPr>
          <a:lstStyle/>
          <a:p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requiriment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necessary</a:t>
            </a:r>
            <a:r>
              <a:rPr lang="es-MX" dirty="0"/>
              <a:t> créate a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dirty="0" err="1"/>
              <a:t>who</a:t>
            </a:r>
            <a:r>
              <a:rPr lang="es-MX" dirty="0"/>
              <a:t> can </a:t>
            </a:r>
            <a:r>
              <a:rPr lang="es-MX" dirty="0" err="1"/>
              <a:t>permit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purchase</a:t>
            </a:r>
            <a:endParaRPr lang="es-MX" dirty="0"/>
          </a:p>
          <a:p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4 variables and 2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 , </a:t>
            </a: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body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realice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process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purchase</a:t>
            </a:r>
            <a:r>
              <a:rPr lang="es-MX" dirty="0"/>
              <a:t>.</a:t>
            </a:r>
          </a:p>
          <a:p>
            <a:r>
              <a:rPr lang="es-MX" dirty="0" err="1"/>
              <a:t>Return</a:t>
            </a:r>
            <a:r>
              <a:rPr lang="es-MX" dirty="0"/>
              <a:t> </a:t>
            </a:r>
            <a:r>
              <a:rPr lang="es-MX" dirty="0" err="1"/>
              <a:t>query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obtain</a:t>
            </a:r>
            <a:r>
              <a:rPr lang="es-MX" dirty="0"/>
              <a:t> </a:t>
            </a:r>
            <a:r>
              <a:rPr lang="es-MX" dirty="0" err="1"/>
              <a:t>thewanted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97641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B6D4E-CCE6-4328-B016-A13D1C65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642" y="1558339"/>
            <a:ext cx="3883855" cy="4351338"/>
          </a:xfrm>
        </p:spPr>
        <p:txBody>
          <a:bodyPr/>
          <a:lstStyle/>
          <a:p>
            <a:r>
              <a:rPr lang="es-MX" dirty="0" err="1"/>
              <a:t>Seeing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detail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previously</a:t>
            </a:r>
            <a:r>
              <a:rPr lang="es-MX" dirty="0"/>
              <a:t> </a:t>
            </a:r>
            <a:r>
              <a:rPr lang="es-MX" dirty="0" err="1"/>
              <a:t>commented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5F4D86-32BF-4C00-BBFD-B92070229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9911" r="51307" b="6029"/>
          <a:stretch/>
        </p:blipFill>
        <p:spPr>
          <a:xfrm>
            <a:off x="733865" y="548017"/>
            <a:ext cx="4260166" cy="5761966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9DF08438-2D97-4A45-A6EB-29670A8F7884}"/>
              </a:ext>
            </a:extLst>
          </p:cNvPr>
          <p:cNvSpPr/>
          <p:nvPr/>
        </p:nvSpPr>
        <p:spPr>
          <a:xfrm rot="5400000">
            <a:off x="5582529" y="2203429"/>
            <a:ext cx="1026942" cy="1364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80770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597B2-41A1-4893-81CB-D368AC96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Product</a:t>
            </a:r>
            <a:r>
              <a:rPr lang="es-MX" dirty="0"/>
              <a:t> les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three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1252A-444E-4E5F-8458-A39DA8FD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Requiriment</a:t>
            </a:r>
            <a:r>
              <a:rPr lang="es-MX" dirty="0"/>
              <a:t>: </a:t>
            </a:r>
            <a:r>
              <a:rPr lang="es-MX" dirty="0" err="1"/>
              <a:t>recieve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products</a:t>
            </a:r>
            <a:r>
              <a:rPr lang="es-MX" dirty="0"/>
              <a:t> </a:t>
            </a:r>
            <a:r>
              <a:rPr lang="es-MX" dirty="0" err="1"/>
              <a:t>who</a:t>
            </a:r>
            <a:r>
              <a:rPr lang="es-MX" dirty="0"/>
              <a:t> stock </a:t>
            </a:r>
            <a:r>
              <a:rPr lang="es-MX" dirty="0" err="1"/>
              <a:t>is</a:t>
            </a:r>
            <a:r>
              <a:rPr lang="es-MX" dirty="0"/>
              <a:t> les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three</a:t>
            </a:r>
            <a:r>
              <a:rPr lang="es-MX" dirty="0"/>
              <a:t>.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055435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F053834-3C5D-439E-855C-66FB92937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4" t="15573" r="52000" b="17112"/>
          <a:stretch/>
        </p:blipFill>
        <p:spPr>
          <a:xfrm>
            <a:off x="1209820" y="291662"/>
            <a:ext cx="5528603" cy="62746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52B8F8-1921-4FED-8806-ED1ED5255404}"/>
              </a:ext>
            </a:extLst>
          </p:cNvPr>
          <p:cNvSpPr txBox="1"/>
          <p:nvPr/>
        </p:nvSpPr>
        <p:spPr>
          <a:xfrm>
            <a:off x="7371470" y="2602523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previous</a:t>
            </a:r>
            <a:r>
              <a:rPr lang="es-MX" dirty="0"/>
              <a:t> </a:t>
            </a:r>
            <a:r>
              <a:rPr lang="es-MX" dirty="0" err="1"/>
              <a:t>requiriment</a:t>
            </a:r>
            <a:endParaRPr lang="es-MX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D22DA3B7-5785-4D99-922F-1B5D37272797}"/>
              </a:ext>
            </a:extLst>
          </p:cNvPr>
          <p:cNvSpPr/>
          <p:nvPr/>
        </p:nvSpPr>
        <p:spPr>
          <a:xfrm rot="5400000">
            <a:off x="5582529" y="2203429"/>
            <a:ext cx="1026942" cy="1364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843897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6_TF34100736.potx" id="{0B3569AD-F705-4BB2-99E3-508E3173D773}" vid="{03105CF0-CB10-4B71-8BC9-051C9708B6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tf34100736</Template>
  <TotalTime>118</TotalTime>
  <Words>279</Words>
  <Application>Microsoft Office PowerPoint</Application>
  <PresentationFormat>Panorámica</PresentationFormat>
  <Paragraphs>44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Malla</vt:lpstr>
      <vt:lpstr>Database Project: office sales</vt:lpstr>
      <vt:lpstr>Structure’s diagram of database</vt:lpstr>
      <vt:lpstr>Relation model of database</vt:lpstr>
      <vt:lpstr>Update stock while sale’s insertion is running</vt:lpstr>
      <vt:lpstr>Generating Bill’s information by every sale</vt:lpstr>
      <vt:lpstr>Sell by Date</vt:lpstr>
      <vt:lpstr>Presentación de PowerPoint</vt:lpstr>
      <vt:lpstr>Product les by three</vt:lpstr>
      <vt:lpstr>Presentación de PowerPoint</vt:lpstr>
      <vt:lpstr>CONECTION AND WEB DESIGN</vt:lpstr>
      <vt:lpstr>Presentación de PowerPoint</vt:lpstr>
      <vt:lpstr>XAMPP Configuration</vt:lpstr>
      <vt:lpstr>Implementation: Connection between the database and the web page</vt:lpstr>
      <vt:lpstr>Result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VENTA POR FECHA</dc:title>
  <dc:creator>Familia GM</dc:creator>
  <cp:lastModifiedBy>Daniel Alberto Zarco Manzanares</cp:lastModifiedBy>
  <cp:revision>15</cp:revision>
  <dcterms:created xsi:type="dcterms:W3CDTF">2020-05-27T01:07:40Z</dcterms:created>
  <dcterms:modified xsi:type="dcterms:W3CDTF">2020-05-27T04:49:44Z</dcterms:modified>
</cp:coreProperties>
</file>